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D09CD-541F-4BA5-A242-5EEA20AF2704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84975-4A5E-4A0A-A898-0CE5EE9AA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72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84975-4A5E-4A0A-A898-0CE5EE9AA8C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937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543800" cy="2152650"/>
          </a:xfrm>
        </p:spPr>
        <p:txBody>
          <a:bodyPr/>
          <a:lstStyle/>
          <a:p>
            <a:r>
              <a:rPr lang="ru-RU" dirty="0" smtClean="0"/>
              <a:t>Бег на длинные дистанции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5636" y="3840247"/>
            <a:ext cx="4528364" cy="302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2832"/>
            <a:ext cx="4508133" cy="270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703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36912"/>
            <a:ext cx="7543800" cy="9144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35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188640"/>
            <a:ext cx="7848872" cy="3699077"/>
          </a:xfrm>
        </p:spPr>
        <p:txBody>
          <a:bodyPr>
            <a:normAutofit/>
          </a:bodyPr>
          <a:lstStyle/>
          <a:p>
            <a:r>
              <a:rPr lang="ru-RU" sz="2800" b="1" dirty="0"/>
              <a:t>В спорте самым распространенным и популярным является бег на дистанции, которые превышают несколько километров. Такой бег стоит ввести в свой повседневный режим, так как он способствует улучшению физического самочувствия, поправки здоровья всего организма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9772" y="3887717"/>
            <a:ext cx="5274103" cy="29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60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340768"/>
            <a:ext cx="8064896" cy="3096344"/>
          </a:xfrm>
        </p:spPr>
        <p:txBody>
          <a:bodyPr>
            <a:normAutofit/>
          </a:bodyPr>
          <a:lstStyle/>
          <a:p>
            <a:r>
              <a:rPr lang="ru-RU" sz="2400" dirty="0"/>
              <a:t>Во-первых, ноги должны быть правильно поставлены и стопа при этом отталкивается постепенно, мягко, как и приземляется на поверхность. Сначала ставится передняя часть ступни и внешняя ее часть, а потом уже остальные составные. Если делать наоборот, то эффективность нагрузки на ноги значительно уменьшается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43800" cy="914400"/>
          </a:xfrm>
        </p:spPr>
        <p:txBody>
          <a:bodyPr/>
          <a:lstStyle/>
          <a:p>
            <a:r>
              <a:rPr lang="ru-RU" b="1" dirty="0" smtClean="0"/>
              <a:t>Техника бега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053" y="4221088"/>
            <a:ext cx="7463009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52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86028" y="476672"/>
            <a:ext cx="3806452" cy="5961855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При правильной технике бега у человека дольше сохраняется набранная скорость, темп. Нога, которой отталкиваются во время забега, должна быть выпрямленной, голова не наклоняется и не поворачивается в разные стороны, взгляд направлен вперед.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135" y="126876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14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620688"/>
            <a:ext cx="8136904" cy="3456384"/>
          </a:xfrm>
        </p:spPr>
        <p:txBody>
          <a:bodyPr>
            <a:normAutofit/>
          </a:bodyPr>
          <a:lstStyle/>
          <a:p>
            <a:r>
              <a:rPr lang="ru-RU" sz="2800" dirty="0"/>
              <a:t>Во-вторых, бег на длинные дистанции включает также активную помощь рук. Особенно это важно, если дистанция довольно-таки длинная (например, </a:t>
            </a:r>
            <a:r>
              <a:rPr lang="ru-RU" sz="2800" dirty="0" err="1"/>
              <a:t>марафонные</a:t>
            </a:r>
            <a:r>
              <a:rPr lang="ru-RU" sz="2800" dirty="0"/>
              <a:t> дистанции</a:t>
            </a:r>
            <a:r>
              <a:rPr lang="ru-RU" sz="2800" dirty="0" smtClean="0"/>
              <a:t>). 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64472"/>
            <a:ext cx="6336704" cy="337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99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685801"/>
            <a:ext cx="7330008" cy="3657599"/>
          </a:xfrm>
        </p:spPr>
        <p:txBody>
          <a:bodyPr>
            <a:normAutofit/>
          </a:bodyPr>
          <a:lstStyle/>
          <a:p>
            <a:r>
              <a:rPr lang="ru-RU" sz="2800" dirty="0"/>
              <a:t>Многие говорят о том, что в локте рука должна быть согнута под небольшим углом, но при сгибе руки в девяносто градусов скорость бега может быть больше, так как угол внешней стороны руки, рассекая воздух, дает возможность телу двигаться в пространстве быстрее. Наклон туловища не предусмотрен.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36098"/>
            <a:ext cx="4536504" cy="272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24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85801"/>
            <a:ext cx="8352928" cy="3657599"/>
          </a:xfrm>
        </p:spPr>
        <p:txBody>
          <a:bodyPr>
            <a:noAutofit/>
          </a:bodyPr>
          <a:lstStyle/>
          <a:p>
            <a:r>
              <a:rPr lang="ru-RU" sz="2800" dirty="0"/>
              <a:t>У бегуна дыхание должно быть ритмично отрегулировано под движение ног, шагов. Ровное дыхание – гарантия того, что человек добежит до финиша. Вдох и выдох должны быть глубокими и медленными, в связи с большой нагрузкой на организм, соответственно и частыми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7272808" cy="275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73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13334" y="404664"/>
            <a:ext cx="7474024" cy="2088232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dirty="0" smtClean="0"/>
              <a:t>Бегунов</a:t>
            </a:r>
            <a:r>
              <a:rPr lang="ru-RU" sz="3200" dirty="0"/>
              <a:t>, которые специализируются в беге на длинных дистанциях в мире спорта </a:t>
            </a:r>
            <a:r>
              <a:rPr lang="ru-RU" sz="3200" dirty="0" smtClean="0"/>
              <a:t>называют </a:t>
            </a:r>
            <a:r>
              <a:rPr lang="ru-RU" sz="3200" b="1" i="1" u="sng" dirty="0" smtClean="0"/>
              <a:t>стайерами</a:t>
            </a:r>
            <a:r>
              <a:rPr lang="ru-RU" sz="3200" dirty="0" smtClean="0"/>
              <a:t>. 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9913" y="2636912"/>
            <a:ext cx="5829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11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85801"/>
            <a:ext cx="7834064" cy="3657599"/>
          </a:xfrm>
        </p:spPr>
        <p:txBody>
          <a:bodyPr/>
          <a:lstStyle/>
          <a:p>
            <a:r>
              <a:rPr lang="ru-RU" sz="2400" dirty="0"/>
              <a:t>Они отличаются высоким удельным весом медленно сокращающихся волокон, которые также называются красными, аэробными. При их сокращении не вырабатывается молочная кислота. Перед финишем у спортсменов с такими мышцами появляется дополнительная энергия для рывка. Нередко марафонцы не доходят до финиша. Причина – раннее ускорение и повышение концентрации молочной кислоты.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60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79</TotalTime>
  <Words>331</Words>
  <Application>Microsoft Office PowerPoint</Application>
  <PresentationFormat>Экран (4:3)</PresentationFormat>
  <Paragraphs>12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Бег на длинные дистанции</vt:lpstr>
      <vt:lpstr>Слайд 2</vt:lpstr>
      <vt:lpstr>Техника бега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User</cp:lastModifiedBy>
  <cp:revision>9</cp:revision>
  <dcterms:created xsi:type="dcterms:W3CDTF">2018-10-04T11:16:02Z</dcterms:created>
  <dcterms:modified xsi:type="dcterms:W3CDTF">2019-01-09T08:53:18Z</dcterms:modified>
</cp:coreProperties>
</file>